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0" d="100"/>
          <a:sy n="400" d="100"/>
        </p:scale>
        <p:origin x="7218" y="22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8E891-0D29-487A-A803-248EEC65D2E8}" type="datetimeFigureOut">
              <a:rPr lang="en-US" smtClean="0"/>
              <a:pPr/>
              <a:t>4/18/2010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4CEF39-62E3-40F9-955A-8000B4019E9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CEF39-62E3-40F9-955A-8000B4019E95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CEF39-62E3-40F9-955A-8000B4019E95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CEF39-62E3-40F9-955A-8000B4019E95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CEF39-62E3-40F9-955A-8000B4019E95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C2E4B1F-AEBC-46F5-A096-1676E4825309}" type="datetimeFigureOut">
              <a:rPr lang="en-US" smtClean="0"/>
              <a:pPr/>
              <a:t>4/18/2010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741E6D7-E9D5-4940-B3D8-8A1EFF9265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E4B1F-AEBC-46F5-A096-1676E4825309}" type="datetimeFigureOut">
              <a:rPr lang="en-US" smtClean="0"/>
              <a:pPr/>
              <a:t>4/18/2010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1E6D7-E9D5-4940-B3D8-8A1EFF9265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E4B1F-AEBC-46F5-A096-1676E4825309}" type="datetimeFigureOut">
              <a:rPr lang="en-US" smtClean="0"/>
              <a:pPr/>
              <a:t>4/18/2010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1E6D7-E9D5-4940-B3D8-8A1EFF9265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C2E4B1F-AEBC-46F5-A096-1676E4825309}" type="datetimeFigureOut">
              <a:rPr lang="en-US" smtClean="0"/>
              <a:pPr/>
              <a:t>4/18/2010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741E6D7-E9D5-4940-B3D8-8A1EFF92659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C2E4B1F-AEBC-46F5-A096-1676E4825309}" type="datetimeFigureOut">
              <a:rPr lang="en-US" smtClean="0"/>
              <a:pPr/>
              <a:t>4/18/2010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741E6D7-E9D5-4940-B3D8-8A1EFF9265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E4B1F-AEBC-46F5-A096-1676E4825309}" type="datetimeFigureOut">
              <a:rPr lang="en-US" smtClean="0"/>
              <a:pPr/>
              <a:t>4/18/2010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1E6D7-E9D5-4940-B3D8-8A1EFF92659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E4B1F-AEBC-46F5-A096-1676E4825309}" type="datetimeFigureOut">
              <a:rPr lang="en-US" smtClean="0"/>
              <a:pPr/>
              <a:t>4/18/2010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1E6D7-E9D5-4940-B3D8-8A1EFF92659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C2E4B1F-AEBC-46F5-A096-1676E4825309}" type="datetimeFigureOut">
              <a:rPr lang="en-US" smtClean="0"/>
              <a:pPr/>
              <a:t>4/18/2010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741E6D7-E9D5-4940-B3D8-8A1EFF92659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E4B1F-AEBC-46F5-A096-1676E4825309}" type="datetimeFigureOut">
              <a:rPr lang="en-US" smtClean="0"/>
              <a:pPr/>
              <a:t>4/18/2010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1E6D7-E9D5-4940-B3D8-8A1EFF92659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C2E4B1F-AEBC-46F5-A096-1676E4825309}" type="datetimeFigureOut">
              <a:rPr lang="en-US" smtClean="0"/>
              <a:pPr/>
              <a:t>4/18/2010</a:t>
            </a:fld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741E6D7-E9D5-4940-B3D8-8A1EFF92659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C2E4B1F-AEBC-46F5-A096-1676E4825309}" type="datetimeFigureOut">
              <a:rPr lang="en-US" smtClean="0"/>
              <a:pPr/>
              <a:t>4/18/2010</a:t>
            </a:fld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741E6D7-E9D5-4940-B3D8-8A1EFF92659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C2E4B1F-AEBC-46F5-A096-1676E4825309}" type="datetimeFigureOut">
              <a:rPr lang="en-US" smtClean="0"/>
              <a:pPr/>
              <a:t>4/18/2010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741E6D7-E9D5-4940-B3D8-8A1EFF92659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 rot="612898">
            <a:off x="1128667" y="1118789"/>
            <a:ext cx="1643074" cy="230832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1. This is a yellow sticky which has lots of text</a:t>
            </a:r>
          </a:p>
          <a:p>
            <a:r>
              <a:rPr lang="en-GB" dirty="0" smtClean="0"/>
              <a:t>Etc</a:t>
            </a:r>
          </a:p>
          <a:p>
            <a:r>
              <a:rPr lang="en-GB" dirty="0" smtClean="0"/>
              <a:t>Etc</a:t>
            </a:r>
          </a:p>
          <a:p>
            <a:r>
              <a:rPr lang="en-GB" dirty="0" smtClean="0"/>
              <a:t>Etc</a:t>
            </a:r>
          </a:p>
          <a:p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 rot="21006372">
            <a:off x="3557558" y="475847"/>
            <a:ext cx="1643074" cy="230832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2. This is a yellow sticky which has lots of text</a:t>
            </a:r>
          </a:p>
          <a:p>
            <a:r>
              <a:rPr lang="en-GB" dirty="0" smtClean="0"/>
              <a:t>Etc</a:t>
            </a:r>
          </a:p>
          <a:p>
            <a:r>
              <a:rPr lang="en-GB" dirty="0" smtClean="0"/>
              <a:t>Etc</a:t>
            </a:r>
          </a:p>
          <a:p>
            <a:r>
              <a:rPr lang="en-GB" dirty="0" smtClean="0"/>
              <a:t>Etc</a:t>
            </a:r>
          </a:p>
          <a:p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 rot="822875">
            <a:off x="6200764" y="1261665"/>
            <a:ext cx="1643074" cy="230832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3. This is a yellow sticky which has lots of text</a:t>
            </a:r>
          </a:p>
          <a:p>
            <a:r>
              <a:rPr lang="en-GB" dirty="0" smtClean="0"/>
              <a:t>Etc</a:t>
            </a:r>
          </a:p>
          <a:p>
            <a:r>
              <a:rPr lang="en-GB" dirty="0" smtClean="0"/>
              <a:t>Etc</a:t>
            </a:r>
          </a:p>
          <a:p>
            <a:r>
              <a:rPr lang="en-GB" dirty="0" smtClean="0"/>
              <a:t>Etc</a:t>
            </a:r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 rot="20286411">
            <a:off x="1988983" y="3784936"/>
            <a:ext cx="1643074" cy="230832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4. This is a yellow sticky which has lots of text</a:t>
            </a:r>
          </a:p>
          <a:p>
            <a:r>
              <a:rPr lang="en-GB" dirty="0" smtClean="0"/>
              <a:t>Etc</a:t>
            </a:r>
          </a:p>
          <a:p>
            <a:r>
              <a:rPr lang="en-GB" dirty="0" smtClean="0"/>
              <a:t>Etc</a:t>
            </a:r>
          </a:p>
          <a:p>
            <a:r>
              <a:rPr lang="en-GB" dirty="0" smtClean="0"/>
              <a:t>Etc</a:t>
            </a:r>
          </a:p>
          <a:p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 rot="21114040">
            <a:off x="4214422" y="3190517"/>
            <a:ext cx="1643074" cy="2031325"/>
          </a:xfrm>
          <a:prstGeom prst="rect">
            <a:avLst/>
          </a:prstGeom>
          <a:solidFill>
            <a:srgbClr val="FF99FF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4. This is a pink sticky which has lots of text</a:t>
            </a:r>
          </a:p>
          <a:p>
            <a:r>
              <a:rPr lang="en-GB" dirty="0" smtClean="0"/>
              <a:t>Etc</a:t>
            </a:r>
          </a:p>
          <a:p>
            <a:r>
              <a:rPr lang="en-GB" dirty="0" smtClean="0"/>
              <a:t>Etc</a:t>
            </a:r>
          </a:p>
          <a:p>
            <a:r>
              <a:rPr lang="en-GB" dirty="0" smtClean="0"/>
              <a:t>Etc</a:t>
            </a:r>
          </a:p>
          <a:p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 rot="21114040">
            <a:off x="6978607" y="4006109"/>
            <a:ext cx="1643074" cy="2031325"/>
          </a:xfrm>
          <a:prstGeom prst="rect">
            <a:avLst/>
          </a:prstGeom>
          <a:solidFill>
            <a:srgbClr val="FF99FF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4. This is a pink sticky which has lots of text</a:t>
            </a:r>
          </a:p>
          <a:p>
            <a:r>
              <a:rPr lang="en-GB" dirty="0" smtClean="0"/>
              <a:t>Etc</a:t>
            </a:r>
          </a:p>
          <a:p>
            <a:r>
              <a:rPr lang="en-GB" dirty="0" smtClean="0"/>
              <a:t>Etc</a:t>
            </a:r>
          </a:p>
          <a:p>
            <a:r>
              <a:rPr lang="en-GB" dirty="0" smtClean="0"/>
              <a:t>Etc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14282" y="214290"/>
            <a:ext cx="2428860" cy="17144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 rot="612898">
            <a:off x="687199" y="712051"/>
            <a:ext cx="164307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1. This is a yellow sticky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14282" y="214290"/>
            <a:ext cx="2428860" cy="17144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 rot="612898">
            <a:off x="525072" y="511938"/>
            <a:ext cx="97282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1. This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 rot="20666024">
            <a:off x="1103253" y="1123864"/>
            <a:ext cx="97282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1. This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14282" y="214290"/>
            <a:ext cx="2428860" cy="17144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 rot="612898">
            <a:off x="525072" y="511938"/>
            <a:ext cx="97282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1. This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 rot="20666024">
            <a:off x="1103253" y="1123864"/>
            <a:ext cx="97282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1. This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500430" y="0"/>
            <a:ext cx="6143668" cy="8429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4357686" y="928670"/>
            <a:ext cx="285752" cy="142876"/>
            <a:chOff x="4357686" y="928670"/>
            <a:chExt cx="2428860" cy="1714488"/>
          </a:xfrm>
        </p:grpSpPr>
        <p:sp>
          <p:nvSpPr>
            <p:cNvPr id="6" name="Rectangle 5"/>
            <p:cNvSpPr/>
            <p:nvPr/>
          </p:nvSpPr>
          <p:spPr>
            <a:xfrm>
              <a:off x="4357686" y="928670"/>
              <a:ext cx="2428860" cy="17144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"/>
            </a:p>
          </p:txBody>
        </p:sp>
        <p:sp>
          <p:nvSpPr>
            <p:cNvPr id="7" name="TextBox 6"/>
            <p:cNvSpPr txBox="1"/>
            <p:nvPr/>
          </p:nvSpPr>
          <p:spPr>
            <a:xfrm rot="5056419">
              <a:off x="5082698" y="1597799"/>
              <a:ext cx="1373393" cy="29897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en-GB" sz="200" dirty="0"/>
            </a:p>
          </p:txBody>
        </p:sp>
        <p:sp>
          <p:nvSpPr>
            <p:cNvPr id="17" name="TextBox 16"/>
            <p:cNvSpPr txBox="1"/>
            <p:nvPr/>
          </p:nvSpPr>
          <p:spPr>
            <a:xfrm rot="18233103">
              <a:off x="4273100" y="1626359"/>
              <a:ext cx="1373393" cy="29897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en-GB" sz="200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4857752" y="642918"/>
            <a:ext cx="928694" cy="571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" name="Group 11"/>
          <p:cNvGrpSpPr/>
          <p:nvPr/>
        </p:nvGrpSpPr>
        <p:grpSpPr>
          <a:xfrm>
            <a:off x="5143504" y="857232"/>
            <a:ext cx="285752" cy="142876"/>
            <a:chOff x="4357686" y="928670"/>
            <a:chExt cx="2428860" cy="1714488"/>
          </a:xfrm>
        </p:grpSpPr>
        <p:sp>
          <p:nvSpPr>
            <p:cNvPr id="14" name="Rectangle 13"/>
            <p:cNvSpPr/>
            <p:nvPr/>
          </p:nvSpPr>
          <p:spPr>
            <a:xfrm>
              <a:off x="4357686" y="928670"/>
              <a:ext cx="2428860" cy="17144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"/>
            </a:p>
          </p:txBody>
        </p:sp>
        <p:sp>
          <p:nvSpPr>
            <p:cNvPr id="15" name="TextBox 14"/>
            <p:cNvSpPr txBox="1"/>
            <p:nvPr/>
          </p:nvSpPr>
          <p:spPr>
            <a:xfrm rot="612898">
              <a:off x="4668476" y="1199926"/>
              <a:ext cx="972824" cy="4220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en-GB" sz="200" dirty="0"/>
            </a:p>
          </p:txBody>
        </p:sp>
      </p:grpSp>
      <p:sp>
        <p:nvSpPr>
          <p:cNvPr id="16" name="TextBox 15"/>
          <p:cNvSpPr txBox="1"/>
          <p:nvPr/>
        </p:nvSpPr>
        <p:spPr>
          <a:xfrm rot="18851227">
            <a:off x="4501704" y="992984"/>
            <a:ext cx="114451" cy="3517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sz="200" dirty="0"/>
          </a:p>
        </p:txBody>
      </p:sp>
      <p:grpSp>
        <p:nvGrpSpPr>
          <p:cNvPr id="24" name="Group 23"/>
          <p:cNvGrpSpPr/>
          <p:nvPr/>
        </p:nvGrpSpPr>
        <p:grpSpPr>
          <a:xfrm>
            <a:off x="4286248" y="1643050"/>
            <a:ext cx="285752" cy="142876"/>
            <a:chOff x="4286248" y="1643050"/>
            <a:chExt cx="285752" cy="142876"/>
          </a:xfrm>
        </p:grpSpPr>
        <p:sp>
          <p:nvSpPr>
            <p:cNvPr id="19" name="Rectangle 18"/>
            <p:cNvSpPr/>
            <p:nvPr/>
          </p:nvSpPr>
          <p:spPr>
            <a:xfrm>
              <a:off x="4286248" y="1643050"/>
              <a:ext cx="285752" cy="142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"/>
            </a:p>
          </p:txBody>
        </p:sp>
        <p:sp>
          <p:nvSpPr>
            <p:cNvPr id="20" name="TextBox 19"/>
            <p:cNvSpPr txBox="1"/>
            <p:nvPr/>
          </p:nvSpPr>
          <p:spPr>
            <a:xfrm rot="5056419">
              <a:off x="4349853" y="1691300"/>
              <a:ext cx="114451" cy="3517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en-GB" sz="200" dirty="0"/>
            </a:p>
          </p:txBody>
        </p:sp>
        <p:sp>
          <p:nvSpPr>
            <p:cNvPr id="21" name="TextBox 20"/>
            <p:cNvSpPr txBox="1"/>
            <p:nvPr/>
          </p:nvSpPr>
          <p:spPr>
            <a:xfrm rot="18233103">
              <a:off x="4396831" y="1696741"/>
              <a:ext cx="114451" cy="3517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en-GB" sz="200" dirty="0"/>
            </a:p>
          </p:txBody>
        </p:sp>
        <p:sp>
          <p:nvSpPr>
            <p:cNvPr id="23" name="TextBox 22"/>
            <p:cNvSpPr txBox="1"/>
            <p:nvPr/>
          </p:nvSpPr>
          <p:spPr>
            <a:xfrm rot="18233103">
              <a:off x="4444595" y="1687537"/>
              <a:ext cx="114451" cy="3517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en-GB" sz="200" dirty="0"/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1338</TotalTime>
  <Words>113</Words>
  <Application>Microsoft Office PowerPoint</Application>
  <PresentationFormat>On-screen Show (4:3)</PresentationFormat>
  <Paragraphs>33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Oriel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7</cp:revision>
  <dcterms:created xsi:type="dcterms:W3CDTF">2010-04-15T09:37:01Z</dcterms:created>
  <dcterms:modified xsi:type="dcterms:W3CDTF">2010-04-17T23:39:56Z</dcterms:modified>
</cp:coreProperties>
</file>