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7814"/>
    <a:srgbClr val="AD23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834" y="-4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896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0337" y="274643"/>
            <a:ext cx="2414588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6577" y="274643"/>
            <a:ext cx="7078663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14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39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90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6575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48300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99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79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49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98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776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27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823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93340" y="116634"/>
            <a:ext cx="8420100" cy="1470025"/>
          </a:xfrm>
        </p:spPr>
        <p:txBody>
          <a:bodyPr/>
          <a:lstStyle/>
          <a:p>
            <a:r>
              <a:rPr lang="en-US" altLang="zh-CN" dirty="0" smtClean="0"/>
              <a:t>SHERLOCK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64570" y="1912032"/>
            <a:ext cx="1716470" cy="1949016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tx1"/>
                </a:solidFill>
              </a:rPr>
              <a:t>Logic programs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42498" y="1912032"/>
            <a:ext cx="1978488" cy="1949016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tx1"/>
                </a:solidFill>
              </a:rPr>
              <a:t>Neural-symbolic Systems: </a:t>
            </a:r>
            <a:br>
              <a:rPr lang="en-US" altLang="zh-CN" sz="2000" b="1" dirty="0" smtClean="0">
                <a:solidFill>
                  <a:schemeClr val="tx1"/>
                </a:solidFill>
              </a:rPr>
            </a:br>
            <a:r>
              <a:rPr lang="en-US" altLang="zh-CN" sz="2000" b="1" dirty="0" smtClean="0">
                <a:solidFill>
                  <a:schemeClr val="tx1"/>
                </a:solidFill>
              </a:rPr>
              <a:t>Neural networks embedded with knowledge.</a:t>
            </a:r>
          </a:p>
          <a:p>
            <a:pPr algn="ctr"/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3728865" y="2197324"/>
            <a:ext cx="2609034" cy="1276942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tx1"/>
                </a:solidFill>
              </a:rPr>
              <a:t>Compiler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4529" y="1412776"/>
            <a:ext cx="8856984" cy="3024336"/>
          </a:xfrm>
          <a:prstGeom prst="rect">
            <a:avLst/>
          </a:prstGeom>
          <a:noFill/>
          <a:ln w="317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2864770" y="2611292"/>
            <a:ext cx="821424" cy="385320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6506771" y="2611291"/>
            <a:ext cx="821424" cy="385320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064568" y="5657032"/>
            <a:ext cx="8136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400" dirty="0"/>
              <a:t>W</a:t>
            </a:r>
            <a:r>
              <a:rPr lang="en-GB" altLang="zh-CN" sz="2400" dirty="0" smtClean="0"/>
              <a:t>hat </a:t>
            </a:r>
            <a:r>
              <a:rPr lang="en-GB" altLang="zh-CN" sz="2400" dirty="0"/>
              <a:t>is computed by the program is computed by the network.</a:t>
            </a:r>
            <a:endParaRPr lang="zh-CN" altLang="en-US" sz="2400" dirty="0"/>
          </a:p>
        </p:txBody>
      </p:sp>
      <p:sp>
        <p:nvSpPr>
          <p:cNvPr id="17" name="左中括号 16"/>
          <p:cNvSpPr/>
          <p:nvPr/>
        </p:nvSpPr>
        <p:spPr>
          <a:xfrm rot="16200000">
            <a:off x="4392122" y="1433596"/>
            <a:ext cx="1512168" cy="6367071"/>
          </a:xfrm>
          <a:prstGeom prst="leftBracket">
            <a:avLst>
              <a:gd name="adj" fmla="val 41927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252078" y="4969141"/>
            <a:ext cx="1562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2400" dirty="0">
                <a:solidFill>
                  <a:srgbClr val="FF0000"/>
                </a:solidFill>
              </a:rPr>
              <a:t>E</a:t>
            </a:r>
            <a:r>
              <a:rPr lang="en-GB" altLang="zh-CN" sz="2400" dirty="0" smtClean="0">
                <a:solidFill>
                  <a:srgbClr val="FF0000"/>
                </a:solidFill>
              </a:rPr>
              <a:t>quivalent 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2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64568" y="3140968"/>
            <a:ext cx="1368152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err="1" smtClean="0">
                <a:solidFill>
                  <a:schemeClr val="tx1"/>
                </a:solidFill>
              </a:rPr>
              <a:t>Matlab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3152800" y="1556792"/>
            <a:ext cx="1440160" cy="792088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A trained neural network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圆角右箭头 6"/>
          <p:cNvSpPr/>
          <p:nvPr/>
        </p:nvSpPr>
        <p:spPr>
          <a:xfrm>
            <a:off x="1640632" y="1700808"/>
            <a:ext cx="1512168" cy="1440160"/>
          </a:xfrm>
          <a:prstGeom prst="bentArrow">
            <a:avLst>
              <a:gd name="adj1" fmla="val 10137"/>
              <a:gd name="adj2" fmla="val 15952"/>
              <a:gd name="adj3" fmla="val 15837"/>
              <a:gd name="adj4" fmla="val 89117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745088" y="1556792"/>
            <a:ext cx="1440160" cy="792088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rgbClr val="00B050"/>
                </a:solidFill>
              </a:rPr>
              <a:t>Coarse Knowledge</a:t>
            </a:r>
            <a:endParaRPr lang="zh-CN" altLang="en-US" sz="1400" b="1" dirty="0">
              <a:solidFill>
                <a:srgbClr val="00B05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545288" y="3140968"/>
            <a:ext cx="1512168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</a:rPr>
              <a:t>SHERLOCK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872880" y="4869160"/>
            <a:ext cx="2232248" cy="108012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chemeClr val="tx1"/>
                </a:solidFill>
              </a:rPr>
              <a:t>A  </a:t>
            </a:r>
            <a:r>
              <a:rPr lang="en-US" altLang="zh-CN" sz="1600" b="1" dirty="0" smtClean="0">
                <a:solidFill>
                  <a:srgbClr val="00B0F0"/>
                </a:solidFill>
              </a:rPr>
              <a:t>CILP</a:t>
            </a:r>
            <a:endParaRPr lang="en-US" altLang="zh-CN" sz="1600" b="1" dirty="0" smtClean="0">
              <a:solidFill>
                <a:srgbClr val="00B0F0"/>
              </a:solidFill>
            </a:endParaRPr>
          </a:p>
          <a:p>
            <a:pPr algn="ctr"/>
            <a:r>
              <a:rPr lang="en-US" altLang="zh-CN" sz="1600" b="1" dirty="0" smtClean="0">
                <a:solidFill>
                  <a:schemeClr val="tx1"/>
                </a:solidFill>
              </a:rPr>
              <a:t>Neural Network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4592960" y="1826822"/>
            <a:ext cx="1152128" cy="252028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弧形箭头 11"/>
          <p:cNvSpPr/>
          <p:nvPr/>
        </p:nvSpPr>
        <p:spPr>
          <a:xfrm flipV="1">
            <a:off x="2276860" y="3356992"/>
            <a:ext cx="1596020" cy="2191556"/>
          </a:xfrm>
          <a:prstGeom prst="curvedRightArrow">
            <a:avLst>
              <a:gd name="adj1" fmla="val 12242"/>
              <a:gd name="adj2" fmla="val 35778"/>
              <a:gd name="adj3" fmla="val 13712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圆角右箭头 12"/>
          <p:cNvSpPr/>
          <p:nvPr/>
        </p:nvSpPr>
        <p:spPr>
          <a:xfrm flipH="1" flipV="1">
            <a:off x="6105128" y="4293096"/>
            <a:ext cx="2016224" cy="1255452"/>
          </a:xfrm>
          <a:prstGeom prst="bentArrow">
            <a:avLst>
              <a:gd name="adj1" fmla="val 10137"/>
              <a:gd name="adj2" fmla="val 15952"/>
              <a:gd name="adj3" fmla="val 15837"/>
              <a:gd name="adj4" fmla="val 89117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圆角右箭头 13"/>
          <p:cNvSpPr/>
          <p:nvPr/>
        </p:nvSpPr>
        <p:spPr>
          <a:xfrm rot="16200000" flipH="1" flipV="1">
            <a:off x="7244742" y="1832310"/>
            <a:ext cx="1263476" cy="1353840"/>
          </a:xfrm>
          <a:prstGeom prst="bentArrow">
            <a:avLst>
              <a:gd name="adj1" fmla="val 10137"/>
              <a:gd name="adj2" fmla="val 15952"/>
              <a:gd name="adj3" fmla="val 15837"/>
              <a:gd name="adj4" fmla="val 8911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902348" y="2996952"/>
            <a:ext cx="2562820" cy="12601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chemeClr val="tx1"/>
                </a:solidFill>
              </a:rPr>
              <a:t>A neural network embedded  with </a:t>
            </a:r>
            <a:r>
              <a:rPr lang="en-US" altLang="zh-CN" sz="1600" b="1" dirty="0">
                <a:solidFill>
                  <a:srgbClr val="FF0000"/>
                </a:solidFill>
              </a:rPr>
              <a:t>R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efined</a:t>
            </a:r>
            <a:r>
              <a:rPr lang="en-US" altLang="zh-CN" sz="1600" b="1" dirty="0" smtClean="0">
                <a:solidFill>
                  <a:schemeClr val="tx1"/>
                </a:solidFill>
              </a:rPr>
              <a:t> 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Knowledge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标题 1"/>
          <p:cNvSpPr txBox="1">
            <a:spLocks/>
          </p:cNvSpPr>
          <p:nvPr/>
        </p:nvSpPr>
        <p:spPr>
          <a:xfrm>
            <a:off x="493340" y="116634"/>
            <a:ext cx="84201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A Knowledge Refining System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08584" y="1435669"/>
            <a:ext cx="1466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幼圆"/>
                <a:ea typeface="幼圆"/>
              </a:rPr>
              <a:t>① </a:t>
            </a:r>
            <a:r>
              <a:rPr lang="en-US" altLang="zh-CN" dirty="0" smtClean="0"/>
              <a:t>Machine Learning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48944" y="1231592"/>
            <a:ext cx="1610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幼圆"/>
              </a:rPr>
              <a:t>② Knowledge </a:t>
            </a:r>
            <a:r>
              <a:rPr lang="en-GB" altLang="zh-CN" b="1" dirty="0" smtClean="0"/>
              <a:t>Extraction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50832" y="1574548"/>
            <a:ext cx="1725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幼圆"/>
              </a:rPr>
              <a:t>③ </a:t>
            </a:r>
            <a:r>
              <a:rPr lang="en-US" altLang="zh-CN" dirty="0" smtClean="0">
                <a:ea typeface="幼圆"/>
              </a:rPr>
              <a:t>Knowledge </a:t>
            </a:r>
            <a:endParaRPr lang="en-GB" altLang="zh-CN" dirty="0"/>
          </a:p>
          <a:p>
            <a:r>
              <a:rPr lang="en-GB" altLang="zh-CN" dirty="0" smtClean="0"/>
              <a:t>Representation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93160" y="4653136"/>
            <a:ext cx="1725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ea typeface="幼圆"/>
              </a:rPr>
              <a:t>④</a:t>
            </a:r>
            <a:r>
              <a:rPr lang="en-US" altLang="zh-CN" b="1" dirty="0" smtClean="0">
                <a:ea typeface="幼圆"/>
              </a:rPr>
              <a:t> Generate</a:t>
            </a:r>
            <a:endParaRPr lang="en-GB" altLang="zh-CN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2648744" y="4509120"/>
            <a:ext cx="1725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幼圆"/>
              </a:rPr>
              <a:t>⑤ Learning With Data</a:t>
            </a:r>
            <a:endParaRPr lang="en-GB" altLang="zh-CN" b="1" dirty="0" smtClean="0"/>
          </a:p>
        </p:txBody>
      </p:sp>
    </p:spTree>
    <p:extLst>
      <p:ext uri="{BB962C8B-B14F-4D97-AF65-F5344CB8AC3E}">
        <p14:creationId xmlns:p14="http://schemas.microsoft.com/office/powerpoint/2010/main" val="158451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dirty="0" smtClean="0">
                <a:ea typeface="宋体" charset="-122"/>
              </a:rPr>
              <a:t>A New Type of Neural Symbolic Systems for Extended Logic  Programs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5868" y="3068960"/>
            <a:ext cx="1512168" cy="18002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</a:rPr>
              <a:t>Extended</a:t>
            </a:r>
          </a:p>
          <a:p>
            <a:pPr algn="ctr"/>
            <a:r>
              <a:rPr lang="en-US" altLang="zh-CN" sz="2400" b="1" dirty="0" smtClean="0">
                <a:solidFill>
                  <a:schemeClr val="tx1"/>
                </a:solidFill>
              </a:rPr>
              <a:t>Logic</a:t>
            </a:r>
          </a:p>
          <a:p>
            <a:pPr algn="ctr"/>
            <a:r>
              <a:rPr lang="en-US" altLang="zh-CN" sz="2400" b="1" dirty="0" smtClean="0">
                <a:solidFill>
                  <a:schemeClr val="tx1"/>
                </a:solidFill>
              </a:rPr>
              <a:t>Programs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033912" y="2348880"/>
            <a:ext cx="2647280" cy="1080120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T</a:t>
            </a:r>
            <a:r>
              <a:rPr lang="en-US" altLang="zh-CN" b="1" dirty="0" smtClean="0">
                <a:solidFill>
                  <a:schemeClr val="tx1"/>
                </a:solidFill>
              </a:rPr>
              <a:t>raditional </a:t>
            </a:r>
          </a:p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Neural-symbolic </a:t>
            </a:r>
            <a:r>
              <a:rPr lang="en-US" altLang="zh-CN" b="1" dirty="0">
                <a:solidFill>
                  <a:schemeClr val="tx1"/>
                </a:solidFill>
              </a:rPr>
              <a:t>Systems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088904" y="4491825"/>
            <a:ext cx="2647280" cy="1080120"/>
          </a:xfrm>
          <a:prstGeom prst="ellipse">
            <a:avLst/>
          </a:prstGeom>
          <a:solidFill>
            <a:schemeClr val="bg1"/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New Neural-symbolic </a:t>
            </a:r>
            <a:r>
              <a:rPr lang="en-US" altLang="zh-CN" b="1" dirty="0">
                <a:solidFill>
                  <a:schemeClr val="tx1"/>
                </a:solidFill>
              </a:rPr>
              <a:t>Systems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右箭头 8"/>
          <p:cNvSpPr/>
          <p:nvPr/>
        </p:nvSpPr>
        <p:spPr>
          <a:xfrm rot="534109" flipV="1">
            <a:off x="2051142" y="4572736"/>
            <a:ext cx="2073501" cy="30053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971769" y="231609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Indirect Programming: Positive Form</a:t>
            </a:r>
            <a:endParaRPr lang="zh-CN" altLang="en-US" dirty="0"/>
          </a:p>
        </p:txBody>
      </p:sp>
      <p:sp>
        <p:nvSpPr>
          <p:cNvPr id="11" name="右箭头 10"/>
          <p:cNvSpPr/>
          <p:nvPr/>
        </p:nvSpPr>
        <p:spPr>
          <a:xfrm rot="21065891">
            <a:off x="2051143" y="3083562"/>
            <a:ext cx="2073501" cy="30053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971769" y="503188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Direct Programming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545288" y="2107461"/>
            <a:ext cx="1872208" cy="15629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Two neurons for expressing the three states of one atom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545288" y="4250406"/>
            <a:ext cx="1872208" cy="15629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One neuron for expressing the three states of one atom 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6" name="直接连接符 15"/>
          <p:cNvCxnSpPr>
            <a:stCxn id="5" idx="6"/>
            <a:endCxn id="13" idx="1"/>
          </p:cNvCxnSpPr>
          <p:nvPr/>
        </p:nvCxnSpPr>
        <p:spPr>
          <a:xfrm>
            <a:off x="6681192" y="2888940"/>
            <a:ext cx="86409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753200" y="5031885"/>
            <a:ext cx="86409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84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105</Words>
  <Application>Microsoft Office PowerPoint</Application>
  <PresentationFormat>A4 纸张(210x297 毫米)</PresentationFormat>
  <Paragraphs>31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SHERLOCK </vt:lpstr>
      <vt:lpstr>PowerPoint 演示文稿</vt:lpstr>
      <vt:lpstr>A New Type of Neural Symbolic Systems for Extended Logic  Programs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SHERLOCK</dc:title>
  <dc:creator>ZQM</dc:creator>
  <cp:lastModifiedBy>ZQM</cp:lastModifiedBy>
  <cp:revision>13</cp:revision>
  <dcterms:created xsi:type="dcterms:W3CDTF">2011-04-26T18:36:41Z</dcterms:created>
  <dcterms:modified xsi:type="dcterms:W3CDTF">2011-04-26T20:02:52Z</dcterms:modified>
</cp:coreProperties>
</file>