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8" r:id="rId4"/>
    <p:sldId id="279" r:id="rId5"/>
    <p:sldId id="285" r:id="rId6"/>
    <p:sldId id="286" r:id="rId7"/>
    <p:sldId id="280" r:id="rId8"/>
    <p:sldId id="281" r:id="rId9"/>
    <p:sldId id="282" r:id="rId10"/>
    <p:sldId id="277" r:id="rId11"/>
    <p:sldId id="273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01"/>
    <p:restoredTop sz="93671"/>
  </p:normalViewPr>
  <p:slideViewPr>
    <p:cSldViewPr>
      <p:cViewPr>
        <p:scale>
          <a:sx n="94" d="100"/>
          <a:sy n="94" d="100"/>
        </p:scale>
        <p:origin x="5840" y="27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476A-6BA0-AB49-9C4D-1FB3E6333CCE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13CE5-CE82-CF41-9615-081A3914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3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1349F-8AB8-4743-AB77-AC84209635A8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AFD1C-4B31-AF4E-BEFD-6779FA7F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12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AD8-9B04-C343-9AB0-95813C54273E}" type="datetime1">
              <a:rPr lang="en-US" smtClean="0"/>
              <a:t>9/28/16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B9F-32CF-4E49-8E18-3E6FA63A688C}" type="datetime1">
              <a:rPr lang="en-US" smtClean="0"/>
              <a:t>9/28/16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51ED-3A1B-0840-9D32-CEED293B4D10}" type="datetime1">
              <a:rPr lang="en-US" smtClean="0"/>
              <a:t>9/28/16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B1DB-7687-FF41-AE31-C2185356B77A}" type="datetime1">
              <a:rPr lang="en-US" smtClean="0"/>
              <a:t>9/28/16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B24-F5F6-4442-9F35-A54FEB546769}" type="datetime1">
              <a:rPr lang="en-US" smtClean="0"/>
              <a:t>9/28/16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3DE2-D0B9-A64C-ABEF-E5A2D141978A}" type="datetime1">
              <a:rPr lang="en-US" smtClean="0"/>
              <a:t>9/28/16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2A2E-4455-5145-9265-E35AEF283282}" type="datetime1">
              <a:rPr lang="en-US" smtClean="0"/>
              <a:t>9/28/16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806C-BAEF-8D4B-9885-FCCE6E02F063}" type="datetime1">
              <a:rPr lang="en-US" smtClean="0"/>
              <a:t>9/28/16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6EDB-7CA9-344A-86AB-688820764885}" type="datetime1">
              <a:rPr lang="en-US" smtClean="0"/>
              <a:t>9/28/16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C2-992E-BC41-B2CB-3C633A4B659A}" type="datetime1">
              <a:rPr lang="en-US" smtClean="0"/>
              <a:t>9/28/16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FE57-FD70-A34E-9E1B-0CE6D8356AFF}" type="datetime1">
              <a:rPr lang="en-US" smtClean="0"/>
              <a:t>9/28/16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BD7F7C-9497-44BB-90B8-067823D68A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A6C608-FE64-8B45-8DE7-59AA8F3F97A9}" type="datetime1">
              <a:rPr lang="en-US" smtClean="0"/>
              <a:t>9/28/16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McDonald@gcu.ac.uk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.louchart@gsa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 smtClean="0"/>
              <a:t>Serious </a:t>
            </a:r>
            <a:r>
              <a:rPr lang="en-GB" sz="4800" dirty="0" err="1" smtClean="0"/>
              <a:t>Modding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Game Design Exercise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Sandy Louchart – </a:t>
            </a:r>
            <a:r>
              <a:rPr lang="en-GB" dirty="0" smtClean="0">
                <a:hlinkClick r:id="rId2"/>
              </a:rPr>
              <a:t>s.louchart@gsa.ac.uk</a:t>
            </a:r>
            <a:endParaRPr lang="en-GB" dirty="0" smtClean="0"/>
          </a:p>
          <a:p>
            <a:r>
              <a:rPr lang="en-GB" dirty="0" smtClean="0"/>
              <a:t>Brian MacDonald – </a:t>
            </a:r>
            <a:r>
              <a:rPr lang="en-GB" dirty="0" smtClean="0">
                <a:hlinkClick r:id="rId3"/>
              </a:rPr>
              <a:t>Brian.McDonald@gcu.ac.uk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" y="0"/>
            <a:ext cx="4211960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Mechanics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23418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Mechanics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3" name="AutoShape 2" descr="Image result for u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5" y="1319281"/>
            <a:ext cx="3101057" cy="303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190" y="4362193"/>
            <a:ext cx="3336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</a:t>
            </a:r>
            <a:r>
              <a:rPr lang="en-GB" dirty="0" smtClean="0"/>
              <a:t>www.mattelgames.com/en-us/uno</a:t>
            </a:r>
            <a:endParaRPr lang="en-GB" dirty="0"/>
          </a:p>
        </p:txBody>
      </p:sp>
      <p:pic>
        <p:nvPicPr>
          <p:cNvPr id="8" name="Picture 7" descr="MATCH - detailed definition of this bric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864096" cy="142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NAGE - detailed definition of this bri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08" y="5085184"/>
            <a:ext cx="936104" cy="142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ELECT - detailed definition of this bric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43582"/>
            <a:ext cx="936104" cy="1422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88024" y="141277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175488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Colours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212421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Symbols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3356992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Cards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890512" y="5301208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Deck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890512" y="56982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Opponents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35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Mechanics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12</a:t>
            </a:r>
          </a:p>
        </p:txBody>
      </p:sp>
      <p:sp>
        <p:nvSpPr>
          <p:cNvPr id="3" name="AutoShape 2" descr="Image result for u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5" y="1319281"/>
            <a:ext cx="3101057" cy="303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190" y="4362193"/>
            <a:ext cx="3336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</a:t>
            </a:r>
            <a:r>
              <a:rPr lang="en-GB" dirty="0" smtClean="0"/>
              <a:t>www.mattelgames.com/en-us/uno</a:t>
            </a:r>
            <a:endParaRPr lang="en-GB" dirty="0"/>
          </a:p>
        </p:txBody>
      </p:sp>
      <p:pic>
        <p:nvPicPr>
          <p:cNvPr id="8" name="Picture 7" descr="MATCH - detailed definition of this bric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864096" cy="142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NAGE - detailed definition of this bri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08" y="5085184"/>
            <a:ext cx="936104" cy="142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ELECT - detailed definition of this bric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43582"/>
            <a:ext cx="936104" cy="1422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88024" y="141277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175488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Colours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212421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Symbols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3356992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Cards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890512" y="5301208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Deck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890512" y="56982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Opponents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88024" y="1412776"/>
            <a:ext cx="3168352" cy="142288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228184" y="180105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</a:rPr>
              <a:t>MATHS</a:t>
            </a:r>
            <a:endParaRPr lang="en-GB" sz="3600" dirty="0">
              <a:solidFill>
                <a:schemeClr val="accent3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6570222" y="3356992"/>
            <a:ext cx="1044116" cy="2525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17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- History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13</a:t>
            </a:r>
            <a:endParaRPr lang="en-GB" dirty="0"/>
          </a:p>
        </p:txBody>
      </p:sp>
      <p:pic>
        <p:nvPicPr>
          <p:cNvPr id="3076" name="Picture 4" descr="https://cf.geekdo-images.com/-QfR5Pu7kXeI0JWRDeJN3kV42Ko=/fit-in/246x300/pic1904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42" y="3796002"/>
            <a:ext cx="2088232" cy="26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cf.geekdo-images.com/SVgoZOBfXouvMrpqrguBDqNOsBs=/fit-in/246x300/pic455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6" y="1432789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ooneylabs.com/sites/default/files/Fluxx5.0-Box_3D_sm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1" y="3861048"/>
            <a:ext cx="27051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imeline Inven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31" y="1432789"/>
            <a:ext cx="2857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cf.geekdo-images.com/j3KnNONTvPaOqyY_pwhS9C9s5bk=/fit-in/246x300/pic2582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91" y="945016"/>
            <a:ext cx="1990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cf.geekdo-images.com/Xo_3R9T5U8lYBeAxoyF-2j8QTBE=/fit-in/246x300/pic31698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05" y="3861048"/>
            <a:ext cx="1619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Serious Mods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1536174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In videogame culture, </a:t>
            </a:r>
            <a:r>
              <a:rPr lang="en-GB" sz="2400" dirty="0" err="1"/>
              <a:t>modding</a:t>
            </a:r>
            <a:r>
              <a:rPr lang="en-GB" sz="2400" dirty="0"/>
              <a:t> refers to the editing of an existing </a:t>
            </a:r>
            <a:r>
              <a:rPr lang="en-GB" sz="2400" dirty="0" smtClean="0"/>
              <a:t>game.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A </a:t>
            </a:r>
            <a:r>
              <a:rPr lang="en-GB" sz="2400" dirty="0"/>
              <a:t>mod is not a stand-alone game and needs an existing </a:t>
            </a:r>
            <a:r>
              <a:rPr lang="en-GB" sz="2400" dirty="0" smtClean="0"/>
              <a:t>game.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In many cases, game </a:t>
            </a:r>
            <a:r>
              <a:rPr lang="en-GB" sz="2400" dirty="0" err="1"/>
              <a:t>modding</a:t>
            </a:r>
            <a:r>
              <a:rPr lang="en-GB" sz="2400" dirty="0"/>
              <a:t> is often confined to the editing of games for entertainment purposes. </a:t>
            </a:r>
            <a:endParaRPr lang="en-GB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However</a:t>
            </a:r>
            <a:r>
              <a:rPr lang="en-GB" sz="2400" dirty="0"/>
              <a:t>, not always the case and mods are sometimes developed with the intention to modify an existing game towards a specific </a:t>
            </a:r>
            <a:r>
              <a:rPr lang="en-GB" sz="2400" dirty="0" smtClean="0"/>
              <a:t>topic, </a:t>
            </a:r>
            <a:r>
              <a:rPr lang="en-GB" sz="2400" dirty="0"/>
              <a:t>hence the term « Serious Mod ».</a:t>
            </a:r>
          </a:p>
        </p:txBody>
      </p:sp>
    </p:spTree>
    <p:extLst>
      <p:ext uri="{BB962C8B-B14F-4D97-AF65-F5344CB8AC3E}">
        <p14:creationId xmlns:p14="http://schemas.microsoft.com/office/powerpoint/2010/main" val="25903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Serious Mods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 descr="Hour of code in gam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620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62451" y="5512584"/>
            <a:ext cx="317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http://education.minecraft.net/</a:t>
            </a:r>
          </a:p>
        </p:txBody>
      </p:sp>
    </p:spTree>
    <p:extLst>
      <p:ext uri="{BB962C8B-B14F-4D97-AF65-F5344CB8AC3E}">
        <p14:creationId xmlns:p14="http://schemas.microsoft.com/office/powerpoint/2010/main" val="20373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Serious Mods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7F7C-9497-44BB-90B8-067823D68A0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050" name="Picture 2" descr="http://www.theage.com.au/ffxImage/urlpicture_id_1051381950098_2003/04/29/30_WOOMERA_LG,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6"/>
            <a:ext cx="5904656" cy="39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2994" y="5589240"/>
            <a:ext cx="454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https://julianoliver.com/escapefromwoomera/</a:t>
            </a:r>
          </a:p>
        </p:txBody>
      </p:sp>
    </p:spTree>
    <p:extLst>
      <p:ext uri="{BB962C8B-B14F-4D97-AF65-F5344CB8AC3E}">
        <p14:creationId xmlns:p14="http://schemas.microsoft.com/office/powerpoint/2010/main" val="12859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Serious </a:t>
            </a:r>
            <a:r>
              <a:rPr lang="en-GB" dirty="0" err="1" smtClean="0"/>
              <a:t>Boardgames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13670" y="5675868"/>
            <a:ext cx="3307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www.blromero.com</a:t>
            </a:r>
            <a:r>
              <a:rPr lang="en-US" dirty="0"/>
              <a:t>/train/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1" y="1271666"/>
            <a:ext cx="6550496" cy="43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Serious </a:t>
            </a:r>
            <a:r>
              <a:rPr lang="en-GB" dirty="0" err="1" smtClean="0"/>
              <a:t>Boardgames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2602632" cy="1730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3194029"/>
            <a:ext cx="3590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www.gmtgames.com</a:t>
            </a:r>
            <a:r>
              <a:rPr lang="en-US" dirty="0"/>
              <a:t>/p-588-twilight-struggle-deluxe-edition-2016-reprint.aspx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75" y="1417638"/>
            <a:ext cx="2447216" cy="1776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9992" y="333252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academygames.com</a:t>
            </a:r>
            <a:r>
              <a:rPr lang="en-US" dirty="0"/>
              <a:t>/games/birth-of-</a:t>
            </a:r>
            <a:r>
              <a:rPr lang="en-US" dirty="0" err="1"/>
              <a:t>america</a:t>
            </a:r>
            <a:r>
              <a:rPr lang="en-US" dirty="0"/>
              <a:t>/product/freedom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8" y="4199371"/>
            <a:ext cx="2579227" cy="1450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4461" y="58937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www.kickstarter.com</a:t>
            </a:r>
            <a:r>
              <a:rPr lang="en-US" dirty="0"/>
              <a:t>/projects/</a:t>
            </a:r>
            <a:r>
              <a:rPr lang="en-US" dirty="0" err="1"/>
              <a:t>ludicreations</a:t>
            </a:r>
            <a:r>
              <a:rPr lang="en-US" dirty="0"/>
              <a:t>/and-then-we-held-hands</a:t>
            </a:r>
          </a:p>
        </p:txBody>
      </p:sp>
    </p:spTree>
    <p:extLst>
      <p:ext uri="{BB962C8B-B14F-4D97-AF65-F5344CB8AC3E}">
        <p14:creationId xmlns:p14="http://schemas.microsoft.com/office/powerpoint/2010/main" val="8636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Board Games - Potential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3074" name="Picture 2" descr="Image result for dreadfl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0" y="1359559"/>
            <a:ext cx="4762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1" y="3788435"/>
            <a:ext cx="350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https://www.games-workshop.com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16" y="1052736"/>
            <a:ext cx="2561456" cy="2561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2120" y="3789040"/>
            <a:ext cx="248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http://gamewright.com/</a:t>
            </a:r>
          </a:p>
        </p:txBody>
      </p:sp>
      <p:pic>
        <p:nvPicPr>
          <p:cNvPr id="3076" name="Picture 4" descr="https://cf.geekdo-images.com/-QfR5Pu7kXeI0JWRDeJN3kV42Ko=/fit-in/246x300/pic19040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92" y="4158372"/>
            <a:ext cx="1617796" cy="20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1261" y="6319440"/>
            <a:ext cx="266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smtClean="0"/>
              <a:t>www.asmodee.us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7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Board Games - Potential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p:pic>
        <p:nvPicPr>
          <p:cNvPr id="3074" name="Picture 2" descr="Image result for dreadfl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0" y="1359559"/>
            <a:ext cx="4762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1" y="3788435"/>
            <a:ext cx="350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https://www.games-workshop.com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16" y="1052736"/>
            <a:ext cx="2561456" cy="2561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2120" y="3789040"/>
            <a:ext cx="248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http://gamewright.com/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090" y="4387170"/>
            <a:ext cx="519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Re-Enactment (strategy, events, conditions)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72090" y="4761368"/>
            <a:ext cx="530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Collaboration in a changing environment (empire, international events)</a:t>
            </a:r>
            <a:endParaRPr lang="en-GB" dirty="0"/>
          </a:p>
        </p:txBody>
      </p:sp>
      <p:pic>
        <p:nvPicPr>
          <p:cNvPr id="3076" name="Picture 4" descr="https://cf.geekdo-images.com/-QfR5Pu7kXeI0JWRDeJN3kV42Ko=/fit-in/246x300/pic19040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92" y="4158372"/>
            <a:ext cx="1617796" cy="20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1261" y="6319440"/>
            <a:ext cx="266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smtClean="0"/>
              <a:t>www.asmodee.us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84210" y="5407699"/>
            <a:ext cx="475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Economy and trades (spices etc..)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6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Board Games - Potential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3074" name="Picture 2" descr="Image result for dreadfl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0" y="1359559"/>
            <a:ext cx="4762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1" y="3788435"/>
            <a:ext cx="350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https://www.games-workshop.com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16" y="1052736"/>
            <a:ext cx="2561456" cy="2561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2120" y="3789040"/>
            <a:ext cx="248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http://gamewright.com/</a:t>
            </a:r>
          </a:p>
        </p:txBody>
      </p:sp>
      <p:pic>
        <p:nvPicPr>
          <p:cNvPr id="3076" name="Picture 4" descr="https://cf.geekdo-images.com/-QfR5Pu7kXeI0JWRDeJN3kV42Ko=/fit-in/246x300/pic19040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92" y="4158372"/>
            <a:ext cx="1617796" cy="20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1261" y="6319440"/>
            <a:ext cx="266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smtClean="0"/>
              <a:t>www.asmodee.us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2090" y="4427820"/>
            <a:ext cx="5668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Financial Crisis 1929/2008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Battle of Trafalgar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Building and Fall of Empires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Trade relationships (Spices, Tea) and links to historical events (American Independence)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Allied forces in conflicts (WW, current wars)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Oil situation in 70s’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0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239</TotalTime>
  <Words>265</Words>
  <Application>Microsoft Macintosh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Cambria</vt:lpstr>
      <vt:lpstr>Arial</vt:lpstr>
      <vt:lpstr>Adjacency</vt:lpstr>
      <vt:lpstr>Serious Modding Game Design Exercise</vt:lpstr>
      <vt:lpstr>Serious Mods</vt:lpstr>
      <vt:lpstr>Serious Mods</vt:lpstr>
      <vt:lpstr>Serious Mods</vt:lpstr>
      <vt:lpstr>Serious Boardgames</vt:lpstr>
      <vt:lpstr>Serious Boardgames</vt:lpstr>
      <vt:lpstr>Board Games - Potential</vt:lpstr>
      <vt:lpstr>Board Games - Potential</vt:lpstr>
      <vt:lpstr>Board Games - Potential</vt:lpstr>
      <vt:lpstr>Game Mechanics</vt:lpstr>
      <vt:lpstr>Game Mechanics</vt:lpstr>
      <vt:lpstr>Game Mechanics</vt:lpstr>
      <vt:lpstr>Potential - History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Serious Game Design and Research (PGAP SGDR) L01 - Introduction</dc:title>
  <dc:creator>Louchart ,Sandy Jean-Jacques</dc:creator>
  <cp:lastModifiedBy>Brian McDonald</cp:lastModifiedBy>
  <cp:revision>25</cp:revision>
  <dcterms:created xsi:type="dcterms:W3CDTF">2015-09-22T12:49:03Z</dcterms:created>
  <dcterms:modified xsi:type="dcterms:W3CDTF">2016-09-28T08:59:21Z</dcterms:modified>
</cp:coreProperties>
</file>